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Rettango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Rettango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12/01/2018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Rettango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9600" dirty="0" smtClean="0"/>
              <a:t>Ci stai?</a:t>
            </a:r>
            <a:endParaRPr lang="it-IT" sz="9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11560" y="1700808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/>
              <a:t>Ascolta, per intercessione di Maria, la mia preghiera di supplica </a:t>
            </a:r>
            <a:r>
              <a:rPr lang="it-IT" sz="3600" dirty="0" smtClean="0"/>
              <a:t>e </a:t>
            </a:r>
            <a:r>
              <a:rPr lang="it-IT" sz="3600" dirty="0" smtClean="0"/>
              <a:t>custodiscimi nella fedeltà al mio unico Salvatore e al suo Vangelo. </a:t>
            </a:r>
            <a:br>
              <a:rPr lang="it-IT" sz="3600" dirty="0" smtClean="0"/>
            </a:br>
            <a:r>
              <a:rPr lang="it-IT" sz="3600" dirty="0" smtClean="0"/>
              <a:t>Amen.</a:t>
            </a:r>
            <a:endParaRPr lang="it-IT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4348" y="0"/>
            <a:ext cx="8153400" cy="990600"/>
          </a:xfrm>
        </p:spPr>
        <p:txBody>
          <a:bodyPr/>
          <a:lstStyle/>
          <a:p>
            <a:r>
              <a:rPr lang="it-IT" dirty="0" smtClean="0"/>
              <a:t>La sua Parola … Marco 16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b="1" dirty="0" smtClean="0"/>
              <a:t>[14]</a:t>
            </a:r>
            <a:r>
              <a:rPr lang="it-IT" dirty="0" smtClean="0"/>
              <a:t>Alla fine apparve agli undici, mentre stavano a mensa, e li rimproverò per la loro incredulità e durezza di cuore, perché non avevano creduto a quelli che lo avevano visto risuscitato.</a:t>
            </a:r>
          </a:p>
          <a:p>
            <a:r>
              <a:rPr lang="it-IT" b="1" dirty="0" smtClean="0"/>
              <a:t>[15]</a:t>
            </a:r>
            <a:r>
              <a:rPr lang="it-IT" dirty="0" smtClean="0"/>
              <a:t>Gesù disse loro: «Andate in tutto il mondo e predicate il vangelo ad ogni creatura. </a:t>
            </a:r>
            <a:r>
              <a:rPr lang="it-IT" b="1" dirty="0" smtClean="0"/>
              <a:t>[16]</a:t>
            </a:r>
            <a:r>
              <a:rPr lang="it-IT" dirty="0" smtClean="0"/>
              <a:t>Chi crederà e sarà battezzato sarà salvo, ma chi non crederà sarà condannato. </a:t>
            </a:r>
            <a:r>
              <a:rPr lang="it-IT" b="1" dirty="0" smtClean="0"/>
              <a:t>[17]</a:t>
            </a:r>
            <a:r>
              <a:rPr lang="it-IT" dirty="0" smtClean="0"/>
              <a:t>E questi saranno i segni che accompagneranno quelli che credono: nel mio nome scacceranno i </a:t>
            </a:r>
            <a:r>
              <a:rPr lang="it-IT" dirty="0" err="1" smtClean="0"/>
              <a:t>demòni</a:t>
            </a:r>
            <a:r>
              <a:rPr lang="it-IT" dirty="0" smtClean="0"/>
              <a:t>, parleranno lingue nuove, </a:t>
            </a:r>
            <a:r>
              <a:rPr lang="it-IT" b="1" dirty="0" smtClean="0"/>
              <a:t>[18]</a:t>
            </a:r>
            <a:r>
              <a:rPr lang="it-IT" dirty="0" smtClean="0"/>
              <a:t>prenderanno in mano i serpenti e, se berranno qualche veleno, non recherà loro danno, imporranno le mani ai malati e questi guariranno».</a:t>
            </a:r>
          </a:p>
          <a:p>
            <a:r>
              <a:rPr lang="it-IT" b="1" dirty="0" smtClean="0"/>
              <a:t>[19]</a:t>
            </a:r>
            <a:r>
              <a:rPr lang="it-IT" dirty="0" smtClean="0"/>
              <a:t>Il Signore Gesù, dopo aver parlato con loro, fu assunto in cielo e sedette alla destra di Dio.</a:t>
            </a:r>
          </a:p>
          <a:p>
            <a:r>
              <a:rPr lang="it-IT" b="1" dirty="0" smtClean="0"/>
              <a:t>[20]</a:t>
            </a:r>
            <a:r>
              <a:rPr lang="it-IT" dirty="0" smtClean="0"/>
              <a:t>Allora essi partirono e predicarono dappertutto, mentre il Signore operava insieme con loro e confermava la parola con i prodigi che l'accompagnavano.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/>
          <a:lstStyle/>
          <a:p>
            <a:r>
              <a:rPr lang="it-IT" sz="4400" dirty="0" smtClean="0"/>
              <a:t>Come è avvenuta la tradizione …</a:t>
            </a:r>
          </a:p>
          <a:p>
            <a:r>
              <a:rPr lang="it-IT" sz="4400" dirty="0" smtClean="0"/>
              <a:t>Undici e … non dodici!!!</a:t>
            </a:r>
          </a:p>
          <a:p>
            <a:r>
              <a:rPr lang="it-IT" sz="4400" dirty="0" smtClean="0"/>
              <a:t>Rimprovero e fiducia da parte di Gesù …</a:t>
            </a:r>
          </a:p>
          <a:p>
            <a:r>
              <a:rPr lang="it-IT" sz="4400" dirty="0" smtClean="0"/>
              <a:t>No cose da sapere, ma vivere</a:t>
            </a:r>
          </a:p>
          <a:p>
            <a:r>
              <a:rPr lang="it-IT" sz="4400" dirty="0" smtClean="0"/>
              <a:t>Sarà salvato, sarà condannato …</a:t>
            </a:r>
          </a:p>
          <a:p>
            <a:r>
              <a:rPr lang="it-IT" sz="4400" dirty="0" smtClean="0"/>
              <a:t>Bella notizia!!!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Riflessione personale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it-IT" sz="4400" dirty="0" smtClean="0"/>
              <a:t>Chi consideri testimone nella tua vita</a:t>
            </a:r>
          </a:p>
          <a:p>
            <a:r>
              <a:rPr lang="it-IT" sz="4400" dirty="0" smtClean="0"/>
              <a:t>In cosa hai durezza? In cosa ti senti chiamato?</a:t>
            </a:r>
          </a:p>
          <a:p>
            <a:r>
              <a:rPr lang="it-IT" sz="4400" dirty="0" smtClean="0"/>
              <a:t>Gesù è per te buona notizia? Perché? Se no, perché?</a:t>
            </a:r>
          </a:p>
          <a:p>
            <a:r>
              <a:rPr lang="it-IT" sz="4400" dirty="0" smtClean="0"/>
              <a:t>Sul biglietto scrivo e condivido con gli altri …</a:t>
            </a:r>
            <a:endParaRPr lang="it-IT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Esame di coscienza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Ho paura di dire che voglio bene a Gesù?</a:t>
            </a:r>
          </a:p>
          <a:p>
            <a:r>
              <a:rPr lang="it-IT" dirty="0" smtClean="0"/>
              <a:t>Mi vergogno di partecipare agli incontri proposti in parrocchia?</a:t>
            </a:r>
          </a:p>
          <a:p>
            <a:r>
              <a:rPr lang="it-IT" dirty="0" smtClean="0"/>
              <a:t>Porto</a:t>
            </a:r>
            <a:r>
              <a:rPr lang="it-IT" dirty="0" smtClean="0"/>
              <a:t> gioia nelle mie azioni verso gli altri?</a:t>
            </a:r>
          </a:p>
          <a:p>
            <a:r>
              <a:rPr lang="it-IT" dirty="0" smtClean="0"/>
              <a:t>Quante volte oscuro la presenza di Gesù nella mia vita (parolacce, bestemmie, bugie, ecc..)?</a:t>
            </a:r>
          </a:p>
          <a:p>
            <a:r>
              <a:rPr lang="it-IT" dirty="0" smtClean="0"/>
              <a:t>Ci sono occasioni nelle quali invece di portare buona notizia, sono causa di disagio (bullismo, indifferenza, ecc..)?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CONFESSIONI PERSONALI</a:t>
            </a:r>
            <a:endParaRPr lang="it-IT" dirty="0"/>
          </a:p>
        </p:txBody>
      </p:sp>
      <p:pic>
        <p:nvPicPr>
          <p:cNvPr id="1026" name="Picture 2" descr="Risultati immagini per CONFESSI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2808312" cy="4777287"/>
          </a:xfrm>
          <a:prstGeom prst="rect">
            <a:avLst/>
          </a:prstGeom>
          <a:noFill/>
        </p:spPr>
      </p:pic>
      <p:pic>
        <p:nvPicPr>
          <p:cNvPr id="1028" name="Picture 4" descr="Risultati immagini per CONFESSI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9154" y="1700808"/>
            <a:ext cx="449906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Preghiera conclusiva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z="4000" dirty="0" smtClean="0"/>
              <a:t>    Dio </a:t>
            </a:r>
            <a:r>
              <a:rPr lang="it-IT" sz="4000" dirty="0" smtClean="0"/>
              <a:t>onnipotente, 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dirty="0" smtClean="0"/>
              <a:t>grazie perché hai mandato il tuo </a:t>
            </a:r>
            <a:r>
              <a:rPr lang="it-IT" sz="4000" dirty="0" smtClean="0"/>
              <a:t>Figlio </a:t>
            </a:r>
            <a:r>
              <a:rPr lang="it-IT" sz="4000" dirty="0" smtClean="0"/>
              <a:t>Gesù </a:t>
            </a:r>
            <a:br>
              <a:rPr lang="it-IT" sz="4000" dirty="0" smtClean="0"/>
            </a:br>
            <a:r>
              <a:rPr lang="it-IT" sz="4000" dirty="0" smtClean="0"/>
              <a:t>a chiamare non i giusti, ma i peccatori. 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dirty="0" smtClean="0"/>
              <a:t>Grazie </a:t>
            </a:r>
            <a:r>
              <a:rPr lang="it-IT" sz="4000" dirty="0" smtClean="0"/>
              <a:t>perché tu sei buono, pieno di misericordia </a:t>
            </a:r>
            <a:br>
              <a:rPr lang="it-IT" sz="4000" dirty="0" smtClean="0"/>
            </a:br>
            <a:r>
              <a:rPr lang="it-IT" sz="4000" dirty="0" smtClean="0"/>
              <a:t>e sempre pronto al perdono. 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dirty="0" smtClean="0"/>
              <a:t>Grazie </a:t>
            </a:r>
            <a:r>
              <a:rPr lang="it-IT" sz="4000" dirty="0" smtClean="0"/>
              <a:t>perché guardi con bontà la debolezza dei tuoi figli, </a:t>
            </a:r>
            <a:br>
              <a:rPr lang="it-IT" sz="4000" dirty="0" smtClean="0"/>
            </a:br>
            <a:r>
              <a:rPr lang="it-IT" sz="4000" dirty="0" smtClean="0"/>
              <a:t>tra i quali sono pure io con le mie fragilità e miserie; </a:t>
            </a:r>
            <a:br>
              <a:rPr lang="it-IT" sz="4000" dirty="0" smtClean="0"/>
            </a:b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dirty="0" smtClean="0"/>
              <a:t>grazie perché la tua misericordia è generosa </a:t>
            </a:r>
            <a:br>
              <a:rPr lang="it-IT" sz="4000" dirty="0" smtClean="0"/>
            </a:br>
            <a:r>
              <a:rPr lang="it-IT" sz="4000" dirty="0" smtClean="0"/>
              <a:t>e ti rivolgi a me con una clemenza grande; 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539552" y="1571612"/>
            <a:ext cx="8280920" cy="50977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sz="3200" dirty="0" smtClean="0"/>
              <a:t>   grazie </a:t>
            </a:r>
            <a:r>
              <a:rPr lang="it-IT" sz="3200" dirty="0" smtClean="0"/>
              <a:t>perché mi difendi dal male </a:t>
            </a:r>
            <a:br>
              <a:rPr lang="it-IT" sz="3200" dirty="0" smtClean="0"/>
            </a:br>
            <a:r>
              <a:rPr lang="it-IT" sz="3200" dirty="0" smtClean="0"/>
              <a:t>e mi assicuri la tua paterna protezione; </a:t>
            </a:r>
            <a:br>
              <a:rPr lang="it-IT" sz="32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grazie perché tendi il tuo orecchio a me </a:t>
            </a:r>
            <a:br>
              <a:rPr lang="it-IT" sz="3200" dirty="0" smtClean="0"/>
            </a:br>
            <a:r>
              <a:rPr lang="it-IT" sz="3200" dirty="0" smtClean="0"/>
              <a:t>che sono povero e infelice. </a:t>
            </a:r>
            <a:br>
              <a:rPr lang="it-IT" sz="3200" dirty="0" smtClean="0"/>
            </a:br>
            <a:r>
              <a:rPr lang="it-IT" sz="3200" dirty="0" smtClean="0"/>
              <a:t/>
            </a:r>
            <a:br>
              <a:rPr lang="it-IT" sz="3200" dirty="0" smtClean="0"/>
            </a:br>
            <a:r>
              <a:rPr lang="it-IT" sz="3200" dirty="0" smtClean="0"/>
              <a:t>Ho bisogno, ogni giorno e tutto il giorno, </a:t>
            </a:r>
            <a:endParaRPr lang="it-IT" sz="3200" dirty="0" smtClean="0"/>
          </a:p>
          <a:p>
            <a:pPr>
              <a:buNone/>
            </a:pPr>
            <a:r>
              <a:rPr lang="it-IT" sz="3200" dirty="0" smtClean="0"/>
              <a:t> </a:t>
            </a:r>
            <a:r>
              <a:rPr lang="it-IT" sz="3200" dirty="0" smtClean="0"/>
              <a:t>  </a:t>
            </a:r>
            <a:r>
              <a:rPr lang="it-IT" sz="3200" dirty="0" smtClean="0"/>
              <a:t>della </a:t>
            </a:r>
            <a:r>
              <a:rPr lang="it-IT" sz="3200" dirty="0" smtClean="0"/>
              <a:t>tua pietà </a:t>
            </a:r>
            <a:br>
              <a:rPr lang="it-IT" sz="3200" dirty="0" smtClean="0"/>
            </a:br>
            <a:r>
              <a:rPr lang="it-IT" sz="3200" dirty="0" smtClean="0"/>
              <a:t>perché non muoia nei miei peccati </a:t>
            </a:r>
            <a:br>
              <a:rPr lang="it-IT" sz="3200" dirty="0" smtClean="0"/>
            </a:br>
            <a:r>
              <a:rPr lang="it-IT" sz="3200" dirty="0" smtClean="0"/>
              <a:t>ma cambi vita e direzione di cammino e viva. </a:t>
            </a:r>
            <a:br>
              <a:rPr lang="it-IT" sz="3200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8352928" cy="48965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it-IT" dirty="0" smtClean="0"/>
              <a:t>    Per </a:t>
            </a:r>
            <a:r>
              <a:rPr lang="it-IT" dirty="0" smtClean="0"/>
              <a:t>questo, fa' che partecipi alla Pasqua del </a:t>
            </a:r>
            <a:r>
              <a:rPr lang="it-IT" dirty="0" smtClean="0"/>
              <a:t>tuo Figlio </a:t>
            </a:r>
            <a:r>
              <a:rPr lang="it-IT" dirty="0" smtClean="0"/>
              <a:t>Gesù </a:t>
            </a:r>
            <a:r>
              <a:rPr lang="it-IT" dirty="0" smtClean="0"/>
              <a:t>e </a:t>
            </a:r>
            <a:r>
              <a:rPr lang="it-IT" dirty="0" smtClean="0"/>
              <a:t>con lui io risorga:</a:t>
            </a:r>
          </a:p>
          <a:p>
            <a:pPr>
              <a:buNone/>
            </a:pPr>
            <a:r>
              <a:rPr lang="it-IT" dirty="0" smtClean="0"/>
              <a:t> </a:t>
            </a:r>
            <a:br>
              <a:rPr lang="it-IT" dirty="0" smtClean="0"/>
            </a:br>
            <a:r>
              <a:rPr lang="it-IT" dirty="0" smtClean="0"/>
              <a:t>almeno da una mia pigrizia e inerzia costante, </a:t>
            </a:r>
            <a:br>
              <a:rPr lang="it-IT" dirty="0" smtClean="0"/>
            </a:br>
            <a:r>
              <a:rPr lang="it-IT" dirty="0" smtClean="0"/>
              <a:t>almeno da un mio rimando ricorrente, </a:t>
            </a:r>
            <a:br>
              <a:rPr lang="it-IT" dirty="0" smtClean="0"/>
            </a:br>
            <a:r>
              <a:rPr lang="it-IT" dirty="0" smtClean="0"/>
              <a:t>almeno da un mio ritardo abituale, </a:t>
            </a:r>
            <a:br>
              <a:rPr lang="it-IT" dirty="0" smtClean="0"/>
            </a:br>
            <a:r>
              <a:rPr lang="it-IT" dirty="0" smtClean="0"/>
              <a:t>almeno da una mia omissione comoda, </a:t>
            </a:r>
            <a:br>
              <a:rPr lang="it-IT" dirty="0" smtClean="0"/>
            </a:br>
            <a:r>
              <a:rPr lang="it-IT" dirty="0" smtClean="0"/>
              <a:t>almeno da una mia indecisione </a:t>
            </a:r>
            <a:r>
              <a:rPr lang="it-IT" dirty="0" err="1" smtClean="0"/>
              <a:t>irresponsabilizzante</a:t>
            </a:r>
            <a:r>
              <a:rPr lang="it-IT" dirty="0" smtClean="0"/>
              <a:t>, </a:t>
            </a:r>
            <a:br>
              <a:rPr lang="it-IT" dirty="0" smtClean="0"/>
            </a:br>
            <a:r>
              <a:rPr lang="it-IT" dirty="0" smtClean="0"/>
              <a:t>almeno da una mia trascuratezza danneggiante. </a:t>
            </a:r>
            <a:br>
              <a:rPr lang="it-IT" dirty="0" smtClean="0"/>
            </a:br>
            <a:r>
              <a:rPr lang="it-IT" dirty="0" smtClean="0"/>
              <a:t>Insegnami a camminare sulla tua strada e per la tua strada </a:t>
            </a:r>
            <a:r>
              <a:rPr lang="it-IT" dirty="0" smtClean="0"/>
              <a:t>con </a:t>
            </a:r>
            <a:r>
              <a:rPr lang="it-IT" dirty="0" smtClean="0"/>
              <a:t>pensieri e azioni conformi alla tua volontà.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na">
  <a:themeElements>
    <a:clrScheme name="Lun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Lun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Lu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</TotalTime>
  <Words>256</Words>
  <Application>Microsoft Office PowerPoint</Application>
  <PresentationFormat>Presentazione su schermo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Luna</vt:lpstr>
      <vt:lpstr>Ci stai?</vt:lpstr>
      <vt:lpstr>La sua Parola … Marco 16</vt:lpstr>
      <vt:lpstr>Diapositiva 3</vt:lpstr>
      <vt:lpstr>Riflessione personale</vt:lpstr>
      <vt:lpstr>Esame di coscienza</vt:lpstr>
      <vt:lpstr>CONFESSIONI PERSONALI</vt:lpstr>
      <vt:lpstr>Preghiera conclusiva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stai?</dc:title>
  <cp:lastModifiedBy>donfabio</cp:lastModifiedBy>
  <cp:revision>5</cp:revision>
  <dcterms:modified xsi:type="dcterms:W3CDTF">2018-01-12T17:14:57Z</dcterms:modified>
</cp:coreProperties>
</file>